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3"/>
    <p:restoredTop sz="94647"/>
  </p:normalViewPr>
  <p:slideViewPr>
    <p:cSldViewPr snapToGrid="0" snapToObjects="1">
      <p:cViewPr varScale="1">
        <p:scale>
          <a:sx n="136" d="100"/>
          <a:sy n="136" d="100"/>
        </p:scale>
        <p:origin x="416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6CCD-273C-BE40-B912-6EF700A4E35C}" type="datetimeFigureOut">
              <a:rPr lang="en-US" smtClean="0"/>
              <a:t>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D58F-2DAB-1446-A47E-C34A82BC1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393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6CCD-273C-BE40-B912-6EF700A4E35C}" type="datetimeFigureOut">
              <a:rPr lang="en-US" smtClean="0"/>
              <a:t>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D58F-2DAB-1446-A47E-C34A82BC1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978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6CCD-273C-BE40-B912-6EF700A4E35C}" type="datetimeFigureOut">
              <a:rPr lang="en-US" smtClean="0"/>
              <a:t>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D58F-2DAB-1446-A47E-C34A82BC1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684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6CCD-273C-BE40-B912-6EF700A4E35C}" type="datetimeFigureOut">
              <a:rPr lang="en-US" smtClean="0"/>
              <a:t>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D58F-2DAB-1446-A47E-C34A82BC1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281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6CCD-273C-BE40-B912-6EF700A4E35C}" type="datetimeFigureOut">
              <a:rPr lang="en-US" smtClean="0"/>
              <a:t>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D58F-2DAB-1446-A47E-C34A82BC1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367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6CCD-273C-BE40-B912-6EF700A4E35C}" type="datetimeFigureOut">
              <a:rPr lang="en-US" smtClean="0"/>
              <a:t>2/21/18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D58F-2DAB-1446-A47E-C34A82BC1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824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6CCD-273C-BE40-B912-6EF700A4E35C}" type="datetimeFigureOut">
              <a:rPr lang="en-US" smtClean="0"/>
              <a:t>2/21/18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D58F-2DAB-1446-A47E-C34A82BC1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966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6CCD-273C-BE40-B912-6EF700A4E35C}" type="datetimeFigureOut">
              <a:rPr lang="en-US" smtClean="0"/>
              <a:t>2/21/18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D58F-2DAB-1446-A47E-C34A82BC1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483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6CCD-273C-BE40-B912-6EF700A4E35C}" type="datetimeFigureOut">
              <a:rPr lang="en-US" smtClean="0"/>
              <a:t>2/21/18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D58F-2DAB-1446-A47E-C34A82BC1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59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6CCD-273C-BE40-B912-6EF700A4E35C}" type="datetimeFigureOut">
              <a:rPr lang="en-US" smtClean="0"/>
              <a:t>2/21/18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D58F-2DAB-1446-A47E-C34A82BC1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319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6CCD-273C-BE40-B912-6EF700A4E35C}" type="datetimeFigureOut">
              <a:rPr lang="en-US" smtClean="0"/>
              <a:t>2/21/18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D58F-2DAB-1446-A47E-C34A82BC1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452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56CCD-273C-BE40-B912-6EF700A4E35C}" type="datetimeFigureOut">
              <a:rPr lang="en-US" smtClean="0"/>
              <a:t>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3D58F-2DAB-1446-A47E-C34A82BC1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42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3964" y="3110845"/>
            <a:ext cx="4985557" cy="1668546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/>
                </a:solidFill>
              </a:rPr>
              <a:t>Type title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here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569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32A59-89A0-0F49-A1E4-D1431B730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678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</TotalTime>
  <Words>2</Words>
  <Application>Microsoft Macintosh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Type title  here</vt:lpstr>
      <vt:lpstr>PowerPoint Presentation</vt:lpstr>
    </vt:vector>
  </TitlesOfParts>
  <Company>GCIS</Company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</dc:title>
  <dc:creator>administrator</dc:creator>
  <cp:lastModifiedBy>Microsoft Office User</cp:lastModifiedBy>
  <cp:revision>33</cp:revision>
  <dcterms:created xsi:type="dcterms:W3CDTF">2013-08-14T15:53:00Z</dcterms:created>
  <dcterms:modified xsi:type="dcterms:W3CDTF">2018-02-21T11:52:30Z</dcterms:modified>
</cp:coreProperties>
</file>