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47"/>
  </p:normalViewPr>
  <p:slideViewPr>
    <p:cSldViewPr snapToGrid="0" snapToObjects="1">
      <p:cViewPr varScale="1">
        <p:scale>
          <a:sx n="136" d="100"/>
          <a:sy n="136" d="100"/>
        </p:scale>
        <p:origin x="41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6CCD-273C-BE40-B912-6EF700A4E35C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D58F-2DAB-1446-A47E-C34A82BC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9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6CCD-273C-BE40-B912-6EF700A4E35C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D58F-2DAB-1446-A47E-C34A82BC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7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6CCD-273C-BE40-B912-6EF700A4E35C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D58F-2DAB-1446-A47E-C34A82BC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8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6CCD-273C-BE40-B912-6EF700A4E35C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D58F-2DAB-1446-A47E-C34A82BC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8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6CCD-273C-BE40-B912-6EF700A4E35C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D58F-2DAB-1446-A47E-C34A82BC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6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6CCD-273C-BE40-B912-6EF700A4E35C}" type="datetimeFigureOut">
              <a:rPr lang="en-US" smtClean="0"/>
              <a:t>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D58F-2DAB-1446-A47E-C34A82BC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2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6CCD-273C-BE40-B912-6EF700A4E35C}" type="datetimeFigureOut">
              <a:rPr lang="en-US" smtClean="0"/>
              <a:t>2/21/18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D58F-2DAB-1446-A47E-C34A82BC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6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6CCD-273C-BE40-B912-6EF700A4E35C}" type="datetimeFigureOut">
              <a:rPr lang="en-US" smtClean="0"/>
              <a:t>2/21/18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D58F-2DAB-1446-A47E-C34A82BC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8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6CCD-273C-BE40-B912-6EF700A4E35C}" type="datetimeFigureOut">
              <a:rPr lang="en-US" smtClean="0"/>
              <a:t>2/21/18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D58F-2DAB-1446-A47E-C34A82BC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6CCD-273C-BE40-B912-6EF700A4E35C}" type="datetimeFigureOut">
              <a:rPr lang="en-US" smtClean="0"/>
              <a:t>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D58F-2DAB-1446-A47E-C34A82BC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1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56CCD-273C-BE40-B912-6EF700A4E35C}" type="datetimeFigureOut">
              <a:rPr lang="en-US" smtClean="0"/>
              <a:t>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D58F-2DAB-1446-A47E-C34A82BC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5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56CCD-273C-BE40-B912-6EF700A4E35C}" type="datetimeFigureOut">
              <a:rPr lang="en-US" smtClean="0"/>
              <a:t>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3D58F-2DAB-1446-A47E-C34A82BC1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42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964" y="3110845"/>
            <a:ext cx="4985557" cy="166854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Type title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here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56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32A59-89A0-0F49-A1E4-D1431B730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78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2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Type title  here</vt:lpstr>
      <vt:lpstr>PowerPoint Presentation</vt:lpstr>
    </vt:vector>
  </TitlesOfParts>
  <Company>GCIS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administrator</dc:creator>
  <cp:lastModifiedBy>Microsoft Office User</cp:lastModifiedBy>
  <cp:revision>33</cp:revision>
  <dcterms:created xsi:type="dcterms:W3CDTF">2013-08-14T15:53:00Z</dcterms:created>
  <dcterms:modified xsi:type="dcterms:W3CDTF">2018-02-21T11:52:30Z</dcterms:modified>
</cp:coreProperties>
</file>